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4" r:id="rId5"/>
    <p:sldId id="265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3F"/>
    <a:srgbClr val="FFBF4E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howGuides="1">
      <p:cViewPr>
        <p:scale>
          <a:sx n="90" d="100"/>
          <a:sy n="90" d="100"/>
        </p:scale>
        <p:origin x="14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FC91D-F561-0848-9465-39A82FC86D39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393A-C995-D846-890A-96CBF2507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D393A-C995-D846-890A-96CBF25076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5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3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0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8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0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1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1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4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1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6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0766-2E6D-4F23-8F8A-71B2FFA49AC1}" type="datetimeFigureOut">
              <a:rPr lang="ru-RU" smtClean="0"/>
              <a:t>31.07.17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17B2-0659-46CF-A87D-A8555C7E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&#1077;&#1089;&#1090;&#1100;&#1093;&#1086;&#1095;&#1091;.&#1089;&#1072;&#1081;&#1090;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Relationship Id="rId3" Type="http://schemas.openxmlformats.org/officeDocument/2006/relationships/hyperlink" Target="http://&#1077;&#1089;&#1090;&#1100;&#1093;&#1086;&#1095;&#1091;.&#1089;&#1072;&#1081;&#1090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49877"/>
            <a:ext cx="12283607" cy="8151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7481" y="1231722"/>
            <a:ext cx="794696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Коммерческое предложение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47916" y="5521645"/>
            <a:ext cx="196977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г. </a:t>
            </a:r>
            <a:r>
              <a:rPr lang="ru-RU" sz="4000" dirty="0" smtClean="0">
                <a:solidFill>
                  <a:schemeClr val="bg1"/>
                </a:solidFill>
              </a:rPr>
              <a:t>Сургут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57" y="1939608"/>
            <a:ext cx="6672263" cy="34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93428" y="3760505"/>
            <a:ext cx="4375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Новый канал продаж – Ваш ассортимент по Вашим ценам на нашей площадке</a:t>
            </a:r>
          </a:p>
          <a:p>
            <a:endParaRPr lang="ru-RU" dirty="0" smtClean="0"/>
          </a:p>
          <a:p>
            <a:r>
              <a:rPr lang="ru-RU" dirty="0" smtClean="0"/>
              <a:t>Реклама -  мы занимаемся </a:t>
            </a:r>
            <a:r>
              <a:rPr lang="ru-RU" u="sng" dirty="0" smtClean="0"/>
              <a:t>бесплатным</a:t>
            </a:r>
            <a:r>
              <a:rPr lang="ru-RU" dirty="0" smtClean="0"/>
              <a:t> продвижением компаний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29793" y="5621369"/>
            <a:ext cx="3732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Один </a:t>
            </a:r>
            <a:r>
              <a:rPr lang="ru-RU" sz="2400" dirty="0">
                <a:solidFill>
                  <a:schemeClr val="bg1"/>
                </a:solidFill>
              </a:rPr>
              <a:t>месяц без комиссии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9587" y="2875833"/>
            <a:ext cx="3238173" cy="528661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98234" y="2895408"/>
            <a:ext cx="3238173" cy="514833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711" y="2897392"/>
            <a:ext cx="3480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Что такое </a:t>
            </a:r>
            <a:r>
              <a:rPr lang="ru-RU" sz="2400" dirty="0" err="1" smtClean="0">
                <a:solidFill>
                  <a:schemeClr val="bg1"/>
                </a:solidFill>
              </a:rPr>
              <a:t>агрегатор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3530" y="2887865"/>
            <a:ext cx="288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Преимущества 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03007" y="3718364"/>
            <a:ext cx="4511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1D2129"/>
                </a:solidFill>
                <a:effectLst/>
              </a:rPr>
              <a:t>Агрегатор</a:t>
            </a:r>
            <a:r>
              <a:rPr lang="ru-RU" b="0" i="0" dirty="0" smtClean="0">
                <a:solidFill>
                  <a:srgbClr val="1D2129"/>
                </a:solidFill>
                <a:effectLst/>
              </a:rPr>
              <a:t> - это торговая площадка для размещения предложения от разных компаний. Пользователи получают возможность сравнить цены, ассортимент, выбрать товар и осуществить покупку 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004874"/>
            <a:ext cx="12192000" cy="853126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61"/>
          <a:stretch/>
        </p:blipFill>
        <p:spPr>
          <a:xfrm>
            <a:off x="-57594" y="-250739"/>
            <a:ext cx="12249594" cy="2503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3712" y="182490"/>
            <a:ext cx="290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АГРЕГАТОР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02" y="178435"/>
            <a:ext cx="4467484" cy="23433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596"/>
            <a:ext cx="1586142" cy="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53" y="0"/>
            <a:ext cx="6839647" cy="6066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993" y="310361"/>
            <a:ext cx="544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Подходит для </a:t>
            </a:r>
            <a:endParaRPr lang="ru-RU" sz="4000" dirty="0" smtClean="0"/>
          </a:p>
          <a:p>
            <a:r>
              <a:rPr lang="ru-RU" sz="4000" dirty="0" smtClean="0"/>
              <a:t>Вашего </a:t>
            </a:r>
            <a:r>
              <a:rPr lang="ru-RU" sz="4000" dirty="0"/>
              <a:t>бизнеса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411" y="1973750"/>
            <a:ext cx="6096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Кафе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Рестораны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Продукты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Десерты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Питьевая вода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err="1"/>
              <a:t>Кейтеринг</a:t>
            </a:r>
            <a:endParaRPr lang="ru-RU" dirty="0"/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Услуги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Цветы и подарки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7299" y="1980475"/>
            <a:ext cx="6096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Товары для детей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Детское питание</a:t>
            </a:r>
          </a:p>
          <a:p>
            <a:pPr marL="285750" indent="-285750">
              <a:lnSpc>
                <a:spcPct val="150000"/>
              </a:lnSpc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Спортивное питание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9"/>
          <a:stretch/>
        </p:blipFill>
        <p:spPr>
          <a:xfrm>
            <a:off x="5836753" y="785684"/>
            <a:ext cx="6180792" cy="4981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770" y="6101862"/>
            <a:ext cx="221356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Логотип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04874"/>
            <a:ext cx="12192000" cy="853126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596"/>
            <a:ext cx="1586142" cy="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388" y="632248"/>
            <a:ext cx="481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мы предлагаем?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4388" y="1571608"/>
            <a:ext cx="45627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Ваша компания на сайте и в мобильных приложениях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Бесплатное и быстрое подключение 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Доступ в личный кабинет и система </a:t>
            </a:r>
            <a:r>
              <a:rPr lang="ru-RU" dirty="0"/>
              <a:t>оповещений о </a:t>
            </a:r>
            <a:r>
              <a:rPr lang="ru-RU" dirty="0" smtClean="0"/>
              <a:t>заказах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/>
              <a:t>Безналичная </a:t>
            </a:r>
            <a:r>
              <a:rPr lang="ru-RU" dirty="0" smtClean="0"/>
              <a:t>оплата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Комиссия только </a:t>
            </a:r>
            <a:r>
              <a:rPr lang="ru-RU" dirty="0"/>
              <a:t>с выполненных </a:t>
            </a:r>
            <a:r>
              <a:rPr lang="ru-RU" dirty="0" smtClean="0"/>
              <a:t>заказов, полученных с нашего сервиса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Гибкая система сотрудничества</a:t>
            </a:r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770" y="6101862"/>
            <a:ext cx="221356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Логотип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55" y="1571608"/>
            <a:ext cx="3752074" cy="34813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004874"/>
            <a:ext cx="12192000" cy="853126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596"/>
            <a:ext cx="1586142" cy="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8818" y="397116"/>
            <a:ext cx="515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Вы получаете? 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201" y="1431279"/>
            <a:ext cx="51669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Современный, самостоятельно развивающийся дополнительный канал продаж!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Бесплатное продвижение Вашего ресторана на нашем сайте </a:t>
            </a:r>
            <a:r>
              <a:rPr lang="ru-RU" dirty="0" err="1" smtClean="0">
                <a:hlinkClick r:id="rId2"/>
              </a:rPr>
              <a:t>естьхочу.сайт</a:t>
            </a:r>
            <a:r>
              <a:rPr lang="ru-RU" dirty="0" smtClean="0"/>
              <a:t> </a:t>
            </a:r>
            <a:r>
              <a:rPr lang="ru-RU" dirty="0" smtClean="0"/>
              <a:t>и в наших приложениях для </a:t>
            </a:r>
            <a:r>
              <a:rPr lang="en-US" dirty="0" smtClean="0"/>
              <a:t>Android</a:t>
            </a:r>
            <a:r>
              <a:rPr lang="ru-RU" dirty="0" smtClean="0"/>
              <a:t> и </a:t>
            </a:r>
            <a:r>
              <a:rPr lang="en-US" dirty="0" smtClean="0"/>
              <a:t>iOS</a:t>
            </a:r>
            <a:r>
              <a:rPr lang="ru-RU" dirty="0" smtClean="0"/>
              <a:t>!</a:t>
            </a:r>
            <a:r>
              <a:rPr lang="en-US" dirty="0" smtClean="0"/>
              <a:t> </a:t>
            </a:r>
            <a:endParaRPr lang="ru-RU" dirty="0" smtClean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Новых клиентов, новые заказы, дополнительную прибыль! 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Новое решение для Вашего бизнеса</a:t>
            </a:r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Clr>
                <a:srgbClr val="FF3D3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Личный кабинет ресторана для приема заказов и просмотра статистики</a:t>
            </a:r>
          </a:p>
          <a:p>
            <a:pPr marL="285750" indent="-285750">
              <a:buClr>
                <a:schemeClr val="accent2"/>
              </a:buClr>
            </a:pP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770" y="6101862"/>
            <a:ext cx="221356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Логотип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307589"/>
            <a:ext cx="5168900" cy="44946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04874"/>
            <a:ext cx="12192000" cy="853126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596"/>
            <a:ext cx="1586142" cy="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-44051"/>
            <a:ext cx="12176765" cy="8123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911" y="927574"/>
            <a:ext cx="76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Схема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4" y="-405667"/>
            <a:ext cx="11828657" cy="6745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302" y="4172989"/>
            <a:ext cx="295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Регистрация </a:t>
            </a:r>
            <a:r>
              <a:rPr lang="ru-RU" dirty="0">
                <a:solidFill>
                  <a:schemeClr val="bg1"/>
                </a:solidFill>
              </a:rPr>
              <a:t>компании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агрегаторе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2454" y="4172989"/>
            <a:ext cx="295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Добавление товарного ассортимента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950" y="4172989"/>
            <a:ext cx="295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Обработка заказов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личном кабинете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8662" y="4172989"/>
            <a:ext cx="295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Статистика по заказам, отзывы и </a:t>
            </a:r>
            <a:r>
              <a:rPr lang="ru-RU" dirty="0" smtClean="0">
                <a:solidFill>
                  <a:schemeClr val="bg1"/>
                </a:solidFill>
              </a:rPr>
              <a:t>комментарии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 компании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524" y="1884865"/>
            <a:ext cx="9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2593" y="1884865"/>
            <a:ext cx="9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225" y="1940309"/>
            <a:ext cx="9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18221" y="1940309"/>
            <a:ext cx="9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004874"/>
            <a:ext cx="12192000" cy="853126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596"/>
            <a:ext cx="1586142" cy="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631" y="1649409"/>
            <a:ext cx="76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от Вас требуется?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7928" y="2562970"/>
            <a:ext cx="4655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3D3F"/>
              </a:buClr>
              <a:buFont typeface="Arial" charset="0"/>
              <a:buChar char="•"/>
            </a:pPr>
            <a:r>
              <a:rPr lang="ru-RU" dirty="0" smtClean="0"/>
              <a:t>Сайт или файл с меню </a:t>
            </a:r>
          </a:p>
          <a:p>
            <a:pPr marL="285750" indent="-285750">
              <a:lnSpc>
                <a:spcPct val="200000"/>
              </a:lnSpc>
              <a:buClr>
                <a:srgbClr val="FF3D3F"/>
              </a:buClr>
              <a:buFont typeface="Arial" charset="0"/>
              <a:buChar char="•"/>
            </a:pPr>
            <a:r>
              <a:rPr lang="ru-RU" dirty="0" smtClean="0"/>
              <a:t>Доступ к Интернету </a:t>
            </a:r>
          </a:p>
          <a:p>
            <a:pPr marL="285750" indent="-285750">
              <a:lnSpc>
                <a:spcPct val="200000"/>
              </a:lnSpc>
              <a:buClr>
                <a:srgbClr val="FF3D3F"/>
              </a:buClr>
              <a:buFont typeface="Arial" charset="0"/>
              <a:buChar char="•"/>
            </a:pPr>
            <a:r>
              <a:rPr lang="ru-RU" dirty="0" smtClean="0"/>
              <a:t>Оперативная обработка заказа </a:t>
            </a:r>
          </a:p>
          <a:p>
            <a:pPr marL="285750" indent="-285750">
              <a:lnSpc>
                <a:spcPct val="200000"/>
              </a:lnSpc>
              <a:buClr>
                <a:srgbClr val="FF3D3F"/>
              </a:buClr>
              <a:buFont typeface="Arial" charset="0"/>
              <a:buChar char="•"/>
            </a:pPr>
            <a:r>
              <a:rPr lang="ru-RU" dirty="0" smtClean="0"/>
              <a:t>Качественная продукция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0515"/>
            <a:ext cx="9181707" cy="529877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150" y="903704"/>
            <a:ext cx="10443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Обработка заказов не требует специального оборудования и обучения </a:t>
            </a:r>
            <a:r>
              <a:rPr lang="ru-RU" sz="2000" dirty="0" smtClean="0">
                <a:solidFill>
                  <a:schemeClr val="bg1"/>
                </a:solidFill>
              </a:rPr>
              <a:t>персонала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88" y="1790700"/>
            <a:ext cx="4440936" cy="34899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04874"/>
            <a:ext cx="12192000" cy="853126"/>
          </a:xfrm>
          <a:prstGeom prst="rect">
            <a:avLst/>
          </a:prstGeom>
          <a:solidFill>
            <a:srgbClr val="FF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596"/>
            <a:ext cx="1586142" cy="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17" y="722982"/>
            <a:ext cx="4761712" cy="61350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130" y="3233989"/>
            <a:ext cx="1970202" cy="37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04130" y="3861017"/>
            <a:ext cx="1970202" cy="37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9733" y="3241729"/>
            <a:ext cx="15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3"/>
              </a:rPr>
              <a:t>естьхочу.сайт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7306" y="3861017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+7(960)8979028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0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237</Words>
  <Application>Microsoft Macintosh PowerPoint</Application>
  <PresentationFormat>Широкоэкранный</PresentationFormat>
  <Paragraphs>71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Tayako X</cp:lastModifiedBy>
  <cp:revision>39</cp:revision>
  <dcterms:created xsi:type="dcterms:W3CDTF">2017-03-03T09:00:15Z</dcterms:created>
  <dcterms:modified xsi:type="dcterms:W3CDTF">2017-07-31T10:44:25Z</dcterms:modified>
</cp:coreProperties>
</file>